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5" r:id="rId6"/>
    <p:sldId id="266" r:id="rId7"/>
    <p:sldId id="267" r:id="rId8"/>
    <p:sldId id="263" r:id="rId9"/>
    <p:sldId id="264" r:id="rId10"/>
    <p:sldId id="268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app.mylogin.com/login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ternetmatters.org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>
                <a:latin typeface="NTPreCursivefk" panose="03000400000000000000" pitchFamily="66" charset="0"/>
              </a:rPr>
              <a:t>Computing Workshop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NTPreCursivefk" panose="03000400000000000000" pitchFamily="66" charset="0"/>
              </a:rPr>
              <a:t>Park Hall Infant Academy 2025</a:t>
            </a:r>
            <a:endParaRPr lang="en-GB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666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House Keeping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592320"/>
          </a:xfrm>
        </p:spPr>
        <p:txBody>
          <a:bodyPr>
            <a:noAutofit/>
          </a:bodyPr>
          <a:lstStyle/>
          <a:p>
            <a:r>
              <a:rPr lang="en-GB" sz="2600" dirty="0" smtClean="0">
                <a:latin typeface="NTPreCursivefk" panose="03000400000000000000" pitchFamily="66" charset="0"/>
              </a:rPr>
              <a:t>No </a:t>
            </a:r>
            <a:r>
              <a:rPr lang="en-GB" sz="2600" dirty="0">
                <a:latin typeface="NTPreCursivefk" panose="03000400000000000000" pitchFamily="66" charset="0"/>
              </a:rPr>
              <a:t>planned fire alarm. </a:t>
            </a:r>
            <a:endParaRPr lang="en-GB" sz="2600" dirty="0" smtClean="0">
              <a:latin typeface="NTPreCursivefk" panose="03000400000000000000" pitchFamily="66" charset="0"/>
            </a:endParaRPr>
          </a:p>
          <a:p>
            <a:endParaRPr lang="en-GB" sz="2600" dirty="0" smtClean="0">
              <a:latin typeface="NTPreCursivefk" panose="03000400000000000000" pitchFamily="66" charset="0"/>
            </a:endParaRPr>
          </a:p>
          <a:p>
            <a:r>
              <a:rPr lang="en-GB" sz="2600" dirty="0" smtClean="0">
                <a:latin typeface="NTPreCursivefk" panose="03000400000000000000" pitchFamily="66" charset="0"/>
              </a:rPr>
              <a:t>Should </a:t>
            </a:r>
            <a:r>
              <a:rPr lang="en-GB" sz="2600" dirty="0">
                <a:latin typeface="NTPreCursivefk" panose="03000400000000000000" pitchFamily="66" charset="0"/>
              </a:rPr>
              <a:t>the alarm sound, please exit via the doors at the back of the hall. </a:t>
            </a:r>
            <a:endParaRPr lang="en-GB" sz="2600" dirty="0" smtClean="0">
              <a:latin typeface="NTPreCursivefk" panose="03000400000000000000" pitchFamily="66" charset="0"/>
            </a:endParaRPr>
          </a:p>
          <a:p>
            <a:endParaRPr lang="en-GB" sz="2600" dirty="0" smtClean="0">
              <a:latin typeface="NTPreCursivefk" panose="03000400000000000000" pitchFamily="66" charset="0"/>
            </a:endParaRPr>
          </a:p>
          <a:p>
            <a:r>
              <a:rPr lang="en-GB" sz="2600" dirty="0" smtClean="0">
                <a:latin typeface="NTPreCursivefk" panose="03000400000000000000" pitchFamily="66" charset="0"/>
              </a:rPr>
              <a:t>Please </a:t>
            </a:r>
            <a:r>
              <a:rPr lang="en-GB" sz="2600" dirty="0">
                <a:latin typeface="NTPreCursivefk" panose="03000400000000000000" pitchFamily="66" charset="0"/>
              </a:rPr>
              <a:t>leave your child in the safe hands of our staff who are well trained in fire exit procedures in order to ensure the safety of all. </a:t>
            </a:r>
            <a:endParaRPr lang="en-GB" sz="2600" dirty="0" smtClean="0">
              <a:latin typeface="NTPreCursivefk" panose="03000400000000000000" pitchFamily="66" charset="0"/>
            </a:endParaRPr>
          </a:p>
          <a:p>
            <a:endParaRPr lang="en-GB" sz="2600" dirty="0" smtClean="0">
              <a:latin typeface="NTPreCursivefk" panose="03000400000000000000" pitchFamily="66" charset="0"/>
            </a:endParaRPr>
          </a:p>
          <a:p>
            <a:r>
              <a:rPr lang="en-GB" sz="2600" dirty="0" smtClean="0">
                <a:latin typeface="NTPreCursivefk" panose="03000400000000000000" pitchFamily="66" charset="0"/>
              </a:rPr>
              <a:t>Assemble </a:t>
            </a:r>
            <a:r>
              <a:rPr lang="en-GB" sz="2600" dirty="0">
                <a:latin typeface="NTPreCursivefk" panose="03000400000000000000" pitchFamily="66" charset="0"/>
              </a:rPr>
              <a:t>at the bottom of the playground</a:t>
            </a:r>
          </a:p>
        </p:txBody>
      </p:sp>
    </p:spTree>
    <p:extLst>
      <p:ext uri="{BB962C8B-B14F-4D97-AF65-F5344CB8AC3E}">
        <p14:creationId xmlns:p14="http://schemas.microsoft.com/office/powerpoint/2010/main" val="1472206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Agenda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5923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dirty="0" smtClean="0">
                <a:latin typeface="NTPreCursivefk" panose="03000400000000000000" pitchFamily="66" charset="0"/>
              </a:rPr>
              <a:t>We will cover: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Devices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Wonde Mylogin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Commonly used apps/programs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Online Safety – Project Evolve</a:t>
            </a:r>
          </a:p>
          <a:p>
            <a:endParaRPr lang="en-GB" sz="2600" dirty="0" smtClean="0">
              <a:latin typeface="NTPreCursivefk" panose="03000400000000000000" pitchFamily="66" charset="0"/>
            </a:endParaRPr>
          </a:p>
          <a:p>
            <a:r>
              <a:rPr lang="en-GB" sz="2600" dirty="0" smtClean="0">
                <a:latin typeface="NTPreCursivefk" panose="03000400000000000000" pitchFamily="66" charset="0"/>
              </a:rPr>
              <a:t>Nicola Rudge – Online Safety Advisor Walsall Council</a:t>
            </a:r>
          </a:p>
          <a:p>
            <a:endParaRPr lang="en-GB" sz="26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739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Devices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592320"/>
          </a:xfrm>
        </p:spPr>
        <p:txBody>
          <a:bodyPr>
            <a:noAutofit/>
          </a:bodyPr>
          <a:lstStyle/>
          <a:p>
            <a:r>
              <a:rPr lang="en-GB" sz="2600" dirty="0">
                <a:latin typeface="NTPreCursivefk" panose="03000400000000000000" pitchFamily="66" charset="0"/>
              </a:rPr>
              <a:t>Technology is an integral part of the children's learning 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We predominately use Chromebooks at the Infants in our new computing suite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Children also have access to iPads and tablets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Children are encouraged to get a balance between touch screen and keyboards (typing and mouse skills) </a:t>
            </a:r>
            <a:endParaRPr lang="en-GB" sz="26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269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Wonde Mylogin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60435"/>
            <a:ext cx="8596668" cy="4592320"/>
          </a:xfrm>
        </p:spPr>
        <p:txBody>
          <a:bodyPr>
            <a:noAutofit/>
          </a:bodyPr>
          <a:lstStyle/>
          <a:p>
            <a:r>
              <a:rPr lang="en-GB" sz="2600" dirty="0" smtClean="0">
                <a:latin typeface="NTPreCursivefk" panose="03000400000000000000" pitchFamily="66" charset="0"/>
              </a:rPr>
              <a:t>Platform that allows children to access all apps/programs in one place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Single sign on – no need for lots of usernames and passwords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Magic Badge (QR code) and/or Emoji Password</a:t>
            </a:r>
          </a:p>
          <a:p>
            <a:r>
              <a:rPr lang="en-GB" sz="2600" dirty="0" smtClean="0">
                <a:latin typeface="NTPreCursivefk" panose="03000400000000000000" pitchFamily="66" charset="0"/>
                <a:hlinkClick r:id="rId2"/>
              </a:rPr>
              <a:t>https://app.mylogin.com/login</a:t>
            </a:r>
            <a:endParaRPr lang="en-GB" sz="2600" dirty="0" smtClean="0">
              <a:latin typeface="NTPreCursivefk" panose="03000400000000000000" pitchFamily="66" charset="0"/>
            </a:endParaRPr>
          </a:p>
          <a:p>
            <a:r>
              <a:rPr lang="en-GB" sz="2600" dirty="0" smtClean="0">
                <a:latin typeface="NTPreCursivefk" panose="03000400000000000000" pitchFamily="66" charset="0"/>
              </a:rPr>
              <a:t>Google search bar – mylogin - login</a:t>
            </a:r>
          </a:p>
          <a:p>
            <a:endParaRPr lang="en-GB" sz="2600" dirty="0">
              <a:latin typeface="NTPreCursivefk" panose="0300040000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5485" t="16366" r="16804" b="10179"/>
          <a:stretch/>
        </p:blipFill>
        <p:spPr>
          <a:xfrm>
            <a:off x="5390606" y="3153582"/>
            <a:ext cx="5820887" cy="355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80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Wonde Mylogin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39834" t="41269" r="45243" b="23848"/>
          <a:stretch/>
        </p:blipFill>
        <p:spPr>
          <a:xfrm>
            <a:off x="7854702" y="936818"/>
            <a:ext cx="2323839" cy="30554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7860" t="28771" r="44480" b="16835"/>
          <a:stretch/>
        </p:blipFill>
        <p:spPr>
          <a:xfrm rot="16200000">
            <a:off x="8729740" y="3368589"/>
            <a:ext cx="2422286" cy="41969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6011" t="17490" r="16907" b="9979"/>
          <a:stretch/>
        </p:blipFill>
        <p:spPr>
          <a:xfrm>
            <a:off x="357051" y="2034903"/>
            <a:ext cx="6061596" cy="36866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6522720" y="2464526"/>
            <a:ext cx="1227909" cy="783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516584" y="4450080"/>
            <a:ext cx="1242753" cy="8098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766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Wonde Mylogin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2773" t="13590" r="23789" b="6483"/>
          <a:stretch/>
        </p:blipFill>
        <p:spPr>
          <a:xfrm>
            <a:off x="6574972" y="1834606"/>
            <a:ext cx="5329646" cy="4483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2767" t="21085" r="23761" b="13999"/>
          <a:stretch/>
        </p:blipFill>
        <p:spPr>
          <a:xfrm>
            <a:off x="226423" y="1930400"/>
            <a:ext cx="6049010" cy="413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514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057" y="609600"/>
            <a:ext cx="9039497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Commonly used apps/programs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592320"/>
          </a:xfrm>
        </p:spPr>
        <p:txBody>
          <a:bodyPr>
            <a:noAutofit/>
          </a:bodyPr>
          <a:lstStyle/>
          <a:p>
            <a:r>
              <a:rPr lang="en-GB" sz="2600" dirty="0" smtClean="0">
                <a:latin typeface="NTPreCursivefk" panose="03000400000000000000" pitchFamily="66" charset="0"/>
              </a:rPr>
              <a:t>Purple Mash – educational resource, 2Dos, saving, avatar and more 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Spelling Shed – assignments, other games, mastery level</a:t>
            </a:r>
          </a:p>
          <a:p>
            <a:r>
              <a:rPr lang="en-GB" sz="2600" dirty="0" err="1">
                <a:latin typeface="NTPreCursivefk" panose="03000400000000000000" pitchFamily="66" charset="0"/>
              </a:rPr>
              <a:t>Numbots</a:t>
            </a:r>
            <a:r>
              <a:rPr lang="en-GB" sz="2600" dirty="0">
                <a:latin typeface="NTPreCursivefk" panose="03000400000000000000" pitchFamily="66" charset="0"/>
              </a:rPr>
              <a:t> – (To be launched soon for Year 1)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TT </a:t>
            </a:r>
            <a:r>
              <a:rPr lang="en-GB" sz="2600" dirty="0" err="1" smtClean="0">
                <a:latin typeface="NTPreCursivefk" panose="03000400000000000000" pitchFamily="66" charset="0"/>
              </a:rPr>
              <a:t>Rockstars</a:t>
            </a:r>
            <a:r>
              <a:rPr lang="en-GB" sz="2600" dirty="0" smtClean="0">
                <a:latin typeface="NTPreCursivefk" panose="03000400000000000000" pitchFamily="66" charset="0"/>
              </a:rPr>
              <a:t> – (To be launched soon for Year 2) </a:t>
            </a:r>
          </a:p>
          <a:p>
            <a:endParaRPr lang="en-GB" sz="2600" dirty="0" smtClean="0">
              <a:latin typeface="NTPreCursivefk" panose="03000400000000000000" pitchFamily="66" charset="0"/>
            </a:endParaRPr>
          </a:p>
          <a:p>
            <a:r>
              <a:rPr lang="en-GB" sz="2600" dirty="0" smtClean="0">
                <a:latin typeface="NTPreCursivefk" panose="03000400000000000000" pitchFamily="66" charset="0"/>
              </a:rPr>
              <a:t>Teachers will use these apps/programs to set weekly homework however, children </a:t>
            </a:r>
            <a:r>
              <a:rPr lang="en-GB" sz="2600" dirty="0" smtClean="0">
                <a:latin typeface="NTPreCursivefk" panose="03000400000000000000" pitchFamily="66" charset="0"/>
              </a:rPr>
              <a:t>can </a:t>
            </a:r>
            <a:r>
              <a:rPr lang="en-GB" sz="2600" dirty="0" smtClean="0">
                <a:latin typeface="NTPreCursivefk" panose="03000400000000000000" pitchFamily="66" charset="0"/>
              </a:rPr>
              <a:t>access these apps/programs at any point at home</a:t>
            </a:r>
            <a:endParaRPr lang="en-GB" sz="26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253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057" y="609600"/>
            <a:ext cx="9039497" cy="1320800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Online Safety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766490"/>
          </a:xfrm>
        </p:spPr>
        <p:txBody>
          <a:bodyPr>
            <a:noAutofit/>
          </a:bodyPr>
          <a:lstStyle/>
          <a:p>
            <a:r>
              <a:rPr lang="en-GB" sz="2600" dirty="0" smtClean="0">
                <a:latin typeface="NTPreCursivefk" panose="03000400000000000000" pitchFamily="66" charset="0"/>
              </a:rPr>
              <a:t>Scheme - Project Evolve 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8 strands: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Self-Image and Identity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Online Relationships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Online Reputation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Online Bullying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Health, Wellbeing and Lifestyle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Privacy and Security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Managing Online Information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NTPreCursivefk" panose="03000400000000000000" pitchFamily="66" charset="0"/>
              </a:rPr>
              <a:t>Copyright and Ownership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600" dirty="0" smtClean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732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057" y="609600"/>
            <a:ext cx="9039497" cy="1320800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Resources and Support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766490"/>
          </a:xfrm>
        </p:spPr>
        <p:txBody>
          <a:bodyPr>
            <a:noAutofit/>
          </a:bodyPr>
          <a:lstStyle/>
          <a:p>
            <a:r>
              <a:rPr lang="en-GB" sz="2600" dirty="0" smtClean="0">
                <a:latin typeface="NTPreCursivefk" panose="03000400000000000000" pitchFamily="66" charset="0"/>
              </a:rPr>
              <a:t>School website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Online Safety newsletter 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Walsall Council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CEOP</a:t>
            </a:r>
          </a:p>
          <a:p>
            <a:r>
              <a:rPr lang="en-GB" sz="2600" dirty="0" smtClean="0">
                <a:latin typeface="NTPreCursivefk" panose="03000400000000000000" pitchFamily="66" charset="0"/>
              </a:rPr>
              <a:t>Internet Matters – </a:t>
            </a:r>
            <a:r>
              <a:rPr lang="en-GB" sz="2600" dirty="0" smtClean="0">
                <a:latin typeface="NTPreCursivefk" panose="03000400000000000000" pitchFamily="66" charset="0"/>
                <a:hlinkClick r:id="rId2"/>
              </a:rPr>
              <a:t>https://www.internetmatters.org/</a:t>
            </a:r>
            <a:r>
              <a:rPr lang="en-GB" sz="2600" dirty="0" smtClean="0">
                <a:latin typeface="NTPreCursivefk" panose="03000400000000000000" pitchFamily="66" charset="0"/>
              </a:rPr>
              <a:t>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NTPreCursivefk" panose="03000400000000000000" pitchFamily="66" charset="0"/>
              </a:rPr>
              <a:t>You can download a family toolkit</a:t>
            </a:r>
          </a:p>
        </p:txBody>
      </p:sp>
    </p:spTree>
    <p:extLst>
      <p:ext uri="{BB962C8B-B14F-4D97-AF65-F5344CB8AC3E}">
        <p14:creationId xmlns:p14="http://schemas.microsoft.com/office/powerpoint/2010/main" val="1306280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Parent Feedback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592320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NTPreCursivefk" panose="03000400000000000000" pitchFamily="66" charset="0"/>
              </a:rPr>
              <a:t>You </a:t>
            </a:r>
            <a:r>
              <a:rPr lang="en-GB" sz="2800" dirty="0">
                <a:latin typeface="NTPreCursivefk" panose="03000400000000000000" pitchFamily="66" charset="0"/>
              </a:rPr>
              <a:t>will receive a parent feedback form via Google Classroom</a:t>
            </a:r>
            <a:r>
              <a:rPr lang="en-GB" sz="2800" dirty="0" smtClean="0">
                <a:latin typeface="NTPreCursivefk" panose="03000400000000000000" pitchFamily="66" charset="0"/>
              </a:rPr>
              <a:t>.</a:t>
            </a:r>
          </a:p>
          <a:p>
            <a:endParaRPr lang="en-GB" sz="2800" dirty="0" smtClean="0">
              <a:latin typeface="NTPreCursivefk" panose="03000400000000000000" pitchFamily="66" charset="0"/>
            </a:endParaRPr>
          </a:p>
          <a:p>
            <a:r>
              <a:rPr lang="en-GB" sz="2800" dirty="0" smtClean="0">
                <a:latin typeface="NTPreCursivefk" panose="03000400000000000000" pitchFamily="66" charset="0"/>
              </a:rPr>
              <a:t>We </a:t>
            </a:r>
            <a:r>
              <a:rPr lang="en-GB" sz="2800" dirty="0">
                <a:latin typeface="NTPreCursivefk" panose="03000400000000000000" pitchFamily="66" charset="0"/>
              </a:rPr>
              <a:t>welcome your feedback on how we have done today in supporting your child’s learning and how we may be able to help further. </a:t>
            </a:r>
            <a:endParaRPr lang="en-GB" sz="2800" dirty="0" smtClean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sz="2800" dirty="0">
              <a:latin typeface="NTPreCursivefk" panose="03000400000000000000" pitchFamily="66" charset="0"/>
            </a:endParaRPr>
          </a:p>
          <a:p>
            <a:pPr marL="0" indent="0" algn="ctr">
              <a:buNone/>
            </a:pPr>
            <a:r>
              <a:rPr lang="en-GB" sz="2800" dirty="0" smtClean="0">
                <a:latin typeface="NTPreCursivefk" panose="03000400000000000000" pitchFamily="66" charset="0"/>
              </a:rPr>
              <a:t>Thank </a:t>
            </a:r>
            <a:r>
              <a:rPr lang="en-GB" sz="2800" dirty="0">
                <a:latin typeface="NTPreCursivefk" panose="03000400000000000000" pitchFamily="66" charset="0"/>
              </a:rPr>
              <a:t>you for </a:t>
            </a:r>
            <a:r>
              <a:rPr lang="en-GB" sz="2800" dirty="0" smtClean="0">
                <a:latin typeface="NTPreCursivefk" panose="03000400000000000000" pitchFamily="66" charset="0"/>
              </a:rPr>
              <a:t>attending</a:t>
            </a:r>
            <a:endParaRPr lang="en-GB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3331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100</TotalTime>
  <Words>354</Words>
  <Application>Microsoft Office PowerPoint</Application>
  <PresentationFormat>Widescreen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NTPreCursivefk</vt:lpstr>
      <vt:lpstr>Trebuchet MS</vt:lpstr>
      <vt:lpstr>Wingdings 3</vt:lpstr>
      <vt:lpstr>Facet</vt:lpstr>
      <vt:lpstr>Computing Workshop</vt:lpstr>
      <vt:lpstr>House Keeping</vt:lpstr>
      <vt:lpstr>Agenda</vt:lpstr>
      <vt:lpstr>Devices</vt:lpstr>
      <vt:lpstr>Wonde Mylogin</vt:lpstr>
      <vt:lpstr>Wonde Mylogin</vt:lpstr>
      <vt:lpstr>Wonde Mylogin</vt:lpstr>
      <vt:lpstr>Commonly used apps/programs</vt:lpstr>
      <vt:lpstr>Online Safety</vt:lpstr>
      <vt:lpstr>Resources and Support</vt:lpstr>
      <vt:lpstr>Parent Feedback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Computing Workshop</dc:title>
  <dc:creator>ST-Sembhi-J</dc:creator>
  <cp:lastModifiedBy>ST-Sembhi-J</cp:lastModifiedBy>
  <cp:revision>21</cp:revision>
  <dcterms:created xsi:type="dcterms:W3CDTF">2025-09-28T19:06:23Z</dcterms:created>
  <dcterms:modified xsi:type="dcterms:W3CDTF">2025-09-29T11:01:33Z</dcterms:modified>
</cp:coreProperties>
</file>